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64" r:id="rId7"/>
    <p:sldId id="263" r:id="rId8"/>
    <p:sldId id="262" r:id="rId9"/>
    <p:sldId id="26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E99F-7428-4EE2-ABC7-FDB7C9028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13F81-5A47-477B-ABB5-4A8F2CFE0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586FE-7E65-4A6E-A974-5989C932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64F8-6C16-441D-A826-B90322B17BC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B929-B4AB-46B2-8D46-7AC7CDA9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AD518-0D99-43C4-AE77-AB39DB1A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D772-6FF9-493B-A2C2-47EF47AA2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F6EA-F675-40F2-8462-C4EAF7EC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4554E-5E5B-4871-9685-0F51F5AA1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A6568-07EF-4950-9BD8-8950A5922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64F8-6C16-441D-A826-B90322B17BC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FCB4F-0AAE-4894-8DBA-6C0F00C1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86C9-1F9D-4BA7-A263-786D9F18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D772-6FF9-493B-A2C2-47EF47AA2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23F852-E575-4FD6-BE3A-0DA800220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0D2508-FCC2-426E-BDFD-CD035FB6E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26A74-A53B-4F10-BDE9-14E3AEB1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64F8-6C16-441D-A826-B90322B17BC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56643-E8B6-4F67-B395-18FA736C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B7DCD-2F28-4391-B6A1-1B05F545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D772-6FF9-493B-A2C2-47EF47AA2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5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B362-F3F1-490B-A93F-75F2CBF7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8A592-5BF1-4289-B3E2-50BC1C41E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FCAF4-4807-4D40-8136-F752E021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64F8-6C16-441D-A826-B90322B17BC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CD261-22EF-4C79-9926-22DA759D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492D1-8882-4857-8257-E5F0E86E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D772-6FF9-493B-A2C2-47EF47AA2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6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9A39-5D35-410A-977C-B514165E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734D-6646-4B6E-9E92-1548FAC65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8D3CA-9201-4A28-85A6-FB0464C2E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64F8-6C16-441D-A826-B90322B17BC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A25CC-36A0-44D2-8B19-7D3B06BE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83770-7248-4939-A252-2D4327C7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D772-6FF9-493B-A2C2-47EF47AA2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1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D39F-C030-46EC-A1FA-346A9F80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0E170-C7F7-4FB7-BC79-C4F0C507D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82C3F-17BB-48CB-8819-9F99373BB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AD756-364D-4A9D-877A-3B25A3C1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64F8-6C16-441D-A826-B90322B17BC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E0C7B-B178-4EC6-96E8-D35DE1C1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9729E-03C0-456C-99BD-8DFF4D9B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D772-6FF9-493B-A2C2-47EF47AA2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2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7A93-D001-4332-8275-7179FFC2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0F8C7-067B-4F4C-B0F5-14F965FDF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86163-B78F-4AB1-B7A9-7D41688E9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34A909-2C5A-4C4C-8924-07CAA4171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407681-5C16-4AD4-B459-0A016B8C3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163ADB-A5A6-427F-8DB3-34267FE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64F8-6C16-441D-A826-B90322B17BC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23693B-7EFF-4403-AE96-9117E96F9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D1D0EC-61BD-413D-BF9B-BA6D8CDB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D772-6FF9-493B-A2C2-47EF47AA2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538E-27F8-4497-AF24-B66EDF90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6FE28-D157-4805-B752-5C686ED6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64F8-6C16-441D-A826-B90322B17BC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88FE9-6AF7-4A1D-94D3-598B2648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9B471-0009-49A4-AB21-033B7194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D772-6FF9-493B-A2C2-47EF47AA2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5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69923F-5B75-4F8D-8A02-F53373949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64F8-6C16-441D-A826-B90322B17BC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B40FC-5614-45F0-A5FD-F5FD1E02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101A3-3499-473D-8C17-8E4C4F20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D772-6FF9-493B-A2C2-47EF47AA2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4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64D8-A174-444F-8C54-6900C17A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0D56-60A4-4C97-A379-6586354E4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780FB-CC57-428F-8B93-EF59322A5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D3870-D317-4CD7-8F30-2A273B1C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64F8-6C16-441D-A826-B90322B17BC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18521-E1B9-485A-922A-724FC2A0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1B8DF-8456-45BB-9B97-17545D6B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D772-6FF9-493B-A2C2-47EF47AA2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2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7500-8A72-4CF8-B04F-83228F5C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DD5506-8A94-45AD-A8A5-CA61BC857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7C6B8-0026-45B7-A5F8-8AD2EC098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46182-8FF6-454C-9A17-0849B551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64F8-6C16-441D-A826-B90322B17BC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0E8A0-6F54-4EA0-B8E6-6848C19D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99FCF-9659-4577-85D4-116C52D4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D772-6FF9-493B-A2C2-47EF47AA2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2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5D7CFB-0E2B-41BB-8C51-C38FC7A7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43DEB-5C4D-4381-A9AB-F16B14CF5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A4FB1-4698-4F94-9CDA-54F618C23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964F8-6C16-441D-A826-B90322B17BC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1A0CC-67CA-497B-A6D7-E7E3B19AF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A24CC-7A4B-4A76-9215-E475C1B10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9D772-6FF9-493B-A2C2-47EF47AA2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35CFE4-6649-4FC8-A268-5F4EFE463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069" y="1365545"/>
            <a:ext cx="11035862" cy="343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1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457633-A264-4E50-84D2-82D251F1F3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0" y="1734304"/>
            <a:ext cx="11090520" cy="27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6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42" y="666368"/>
            <a:ext cx="12935436" cy="495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3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BE4ED-48BF-42E7-8E21-C8F213434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87" y="938113"/>
            <a:ext cx="10959625" cy="498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BB714F-C929-40B5-8FE5-7948AA01E35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5" y="1461775"/>
            <a:ext cx="10904149" cy="37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8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88756F-2570-4A3B-B70A-DD5D14AF642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2" y="1512236"/>
            <a:ext cx="10996375" cy="31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FA54F5-8AC4-481E-9B99-FC9A7202C56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8" y="1847624"/>
            <a:ext cx="11148144" cy="26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4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DD3F7-AF1E-4FB6-BD24-890BBAC62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459" y="1380543"/>
            <a:ext cx="11073081" cy="40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0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79AE2-C988-4BB4-A23D-1F59D7A28A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0" y="1950261"/>
            <a:ext cx="11090520" cy="26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80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1CB5B9-CF7D-4B3F-B3F4-99948444A1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5" y="2104995"/>
            <a:ext cx="10904149" cy="26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54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Potter</dc:creator>
  <cp:lastModifiedBy>Jason Potter</cp:lastModifiedBy>
  <cp:revision>8</cp:revision>
  <dcterms:created xsi:type="dcterms:W3CDTF">2022-08-31T15:06:35Z</dcterms:created>
  <dcterms:modified xsi:type="dcterms:W3CDTF">2024-09-04T14:37:41Z</dcterms:modified>
</cp:coreProperties>
</file>